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hthoek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hthoek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hthoek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hthoek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hthoek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Afgeronde rechthoek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Afgeronde rechthoek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hthoek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hthoek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hthoek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hthoek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9" name="Ondertitel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28" name="Tijdelijke aanduiding voor datum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0CB6C3D3-5C80-439A-8DBE-69FA0A3DC308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17" name="Tijdelijke aanduiding voor voettekst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29" name="Tijdelijke aanduiding voor dianumm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A6F3CE9-BDDD-4910-BADB-EE270D0EC4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C3D3-5C80-439A-8DBE-69FA0A3DC308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3CE9-BDDD-4910-BADB-EE270D0EC4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C3D3-5C80-439A-8DBE-69FA0A3DC308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3CE9-BDDD-4910-BADB-EE270D0EC4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C3D3-5C80-439A-8DBE-69FA0A3DC308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3CE9-BDDD-4910-BADB-EE270D0EC4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C3D3-5C80-439A-8DBE-69FA0A3DC308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3CE9-BDDD-4910-BADB-EE270D0EC4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C3D3-5C80-439A-8DBE-69FA0A3DC308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3CE9-BDDD-4910-BADB-EE270D0EC4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26" name="Tijdelijke aanduiding voor datum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CB6C3D3-5C80-439A-8DBE-69FA0A3DC308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6F3CE9-BDDD-4910-BADB-EE270D0EC48C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8" name="Tijdelijke aanduiding voor voettekst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0CB6C3D3-5C80-439A-8DBE-69FA0A3DC308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A6F3CE9-BDDD-4910-BADB-EE270D0EC4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C3D3-5C80-439A-8DBE-69FA0A3DC308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3CE9-BDDD-4910-BADB-EE270D0EC4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C3D3-5C80-439A-8DBE-69FA0A3DC308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3CE9-BDDD-4910-BADB-EE270D0EC4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B6C3D3-5C80-439A-8DBE-69FA0A3DC308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F3CE9-BDDD-4910-BADB-EE270D0EC4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hthoek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hthoek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hthoek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hthoek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hthoek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Afgeronde rechthoek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Afgeronde rechthoek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hthoek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hthoek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hthoek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hthoek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hthoek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hthoek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jdelijke aanduiding voor titel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3" name="Tijdelijke aanduiding voor tekst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4" name="Tijdelijke aanduiding voor datum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0CB6C3D3-5C80-439A-8DBE-69FA0A3DC308}" type="datetimeFigureOut">
              <a:rPr lang="nl-NL" smtClean="0"/>
              <a:pPr/>
              <a:t>18-3-2016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nl-NL"/>
          </a:p>
        </p:txBody>
      </p:sp>
      <p:sp>
        <p:nvSpPr>
          <p:cNvPr id="23" name="Tijdelijke aanduiding voor dianumm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A6F3CE9-BDDD-4910-BADB-EE270D0EC48C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ologielessen.nl/stofwisseling/geslachtelijke-en-ongeslachtelijke-voortplant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Geslachtelijke voortplanting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VMBO – 2 kader </a:t>
            </a:r>
          </a:p>
          <a:p>
            <a:r>
              <a:rPr lang="nl-NL" dirty="0" smtClean="0"/>
              <a:t>Thema: Erfelijkheid en Evolutie</a:t>
            </a:r>
          </a:p>
          <a:p>
            <a:r>
              <a:rPr lang="nl-NL" dirty="0" smtClean="0"/>
              <a:t>Basisstof 3</a:t>
            </a:r>
          </a:p>
          <a:p>
            <a:endParaRPr lang="nl-NL" dirty="0"/>
          </a:p>
        </p:txBody>
      </p:sp>
    </p:spTree>
  </p:cSld>
  <p:clrMapOvr>
    <a:masterClrMapping/>
  </p:clrMapOvr>
  <p:transition spd="slow"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Geslachtelijke voortplanting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Genetische variatie</a:t>
            </a:r>
          </a:p>
          <a:p>
            <a:r>
              <a:rPr lang="nl-NL" dirty="0" smtClean="0"/>
              <a:t>Geslachtscellen</a:t>
            </a:r>
          </a:p>
          <a:p>
            <a:endParaRPr lang="nl-NL" dirty="0"/>
          </a:p>
        </p:txBody>
      </p:sp>
      <p:pic>
        <p:nvPicPr>
          <p:cNvPr id="4" name="Afbeelding 3" descr="bk-laughing-bab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9552" y="3789040"/>
            <a:ext cx="3816424" cy="261847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Afbeelding 4" descr="man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16016" y="3933056"/>
            <a:ext cx="2825382" cy="244866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Genetische variatie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Nieuwe genotypen, dus fenotypen</a:t>
            </a:r>
          </a:p>
          <a:p>
            <a:r>
              <a:rPr lang="nl-NL" b="1" dirty="0" smtClean="0"/>
              <a:t>Recombinatie</a:t>
            </a:r>
            <a:endParaRPr lang="nl-NL" dirty="0" smtClean="0"/>
          </a:p>
          <a:p>
            <a:endParaRPr lang="nl-NL" b="1" dirty="0"/>
          </a:p>
        </p:txBody>
      </p:sp>
      <p:pic>
        <p:nvPicPr>
          <p:cNvPr id="4" name="Afbeelding 3" descr="asinglegened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3573016"/>
            <a:ext cx="3888432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Afbeelding 4" descr="P1081679ss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8024" y="3573016"/>
            <a:ext cx="3435478" cy="253571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Gelijke en ongelijke genen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Gelijke genen zijn </a:t>
            </a:r>
            <a:r>
              <a:rPr lang="nl-NL" b="1" dirty="0" smtClean="0"/>
              <a:t>identiek </a:t>
            </a:r>
            <a:r>
              <a:rPr lang="nl-NL" dirty="0" smtClean="0"/>
              <a:t>aan elkaar</a:t>
            </a:r>
          </a:p>
          <a:p>
            <a:r>
              <a:rPr lang="nl-NL" dirty="0" smtClean="0"/>
              <a:t>Ongelijke genen niet</a:t>
            </a:r>
          </a:p>
          <a:p>
            <a:endParaRPr lang="nl-NL" dirty="0"/>
          </a:p>
        </p:txBody>
      </p:sp>
      <p:pic>
        <p:nvPicPr>
          <p:cNvPr id="4" name="Afbeelding 3" descr="gene.jpg"/>
          <p:cNvPicPr>
            <a:picLocks noChangeAspect="1"/>
          </p:cNvPicPr>
          <p:nvPr/>
        </p:nvPicPr>
        <p:blipFill>
          <a:blip r:embed="rId2" cstate="print"/>
          <a:srcRect b="8068"/>
          <a:stretch>
            <a:fillRect/>
          </a:stretch>
        </p:blipFill>
        <p:spPr>
          <a:xfrm>
            <a:off x="683568" y="3284984"/>
            <a:ext cx="2827757" cy="2694930"/>
          </a:xfrm>
          <a:prstGeom prst="rect">
            <a:avLst/>
          </a:prstGeom>
        </p:spPr>
      </p:pic>
      <p:pic>
        <p:nvPicPr>
          <p:cNvPr id="5" name="Afbeelding 4" descr="vakdidactiek afb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3" y="3384675"/>
            <a:ext cx="4032448" cy="280304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Filmpjes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>
                <a:hlinkClick r:id="rId2"/>
              </a:rPr>
              <a:t>http://www.biologielessen.nl/stofwisseling/geslachtelijke-en-ongeslachtelijke-voortplanting</a:t>
            </a:r>
            <a:endParaRPr lang="nl-NL" dirty="0" smtClean="0"/>
          </a:p>
          <a:p>
            <a:endParaRPr lang="nl-NL" dirty="0" smtClean="0"/>
          </a:p>
          <a:p>
            <a:r>
              <a:rPr lang="nl-NL" dirty="0" smtClean="0"/>
              <a:t>(informatie over mutaties hoef je niet te kennen)</a:t>
            </a:r>
            <a:endParaRPr lang="nl-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32</TotalTime>
  <Words>53</Words>
  <Application>Microsoft Office PowerPoint</Application>
  <PresentationFormat>Diavoorstelling (4:3)</PresentationFormat>
  <Paragraphs>17</Paragraphs>
  <Slides>5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5</vt:i4>
      </vt:variant>
    </vt:vector>
  </HeadingPairs>
  <TitlesOfParts>
    <vt:vector size="6" baseType="lpstr">
      <vt:lpstr>Urban</vt:lpstr>
      <vt:lpstr>Geslachtelijke voortplanting</vt:lpstr>
      <vt:lpstr>Geslachtelijke voortplanting</vt:lpstr>
      <vt:lpstr>Genetische variatie</vt:lpstr>
      <vt:lpstr>Gelijke en ongelijke genen</vt:lpstr>
      <vt:lpstr>Filmpjes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Geslachtelijke voortplanting</dc:title>
  <dc:creator>RUMEYSA UYAR</dc:creator>
  <cp:lastModifiedBy>RUMEYSA UYAR</cp:lastModifiedBy>
  <cp:revision>5</cp:revision>
  <dcterms:created xsi:type="dcterms:W3CDTF">2016-03-18T20:38:07Z</dcterms:created>
  <dcterms:modified xsi:type="dcterms:W3CDTF">2016-03-18T21:23:40Z</dcterms:modified>
</cp:coreProperties>
</file>