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CB6C3D3-5C80-439A-8DBE-69FA0A3DC308}" type="datetimeFigureOut">
              <a:rPr lang="nl-NL" smtClean="0"/>
              <a:pPr/>
              <a:t>18-3-2016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6F3CE9-BDDD-4910-BADB-EE270D0EC48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ielessen.nl/stofwisseling/geslachtelijke-en-ongeslachtelijke-voortplan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Geslachtelijke voortplanting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VMBO – 2 kader </a:t>
            </a:r>
          </a:p>
          <a:p>
            <a:r>
              <a:rPr lang="nl-NL" dirty="0" smtClean="0"/>
              <a:t>Thema: Erfelijkheid en Evolutie</a:t>
            </a:r>
          </a:p>
          <a:p>
            <a:r>
              <a:rPr lang="nl-NL" dirty="0" smtClean="0"/>
              <a:t>Basisstof 3</a:t>
            </a:r>
          </a:p>
          <a:p>
            <a:endParaRPr lang="nl-NL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Geslachtelijke voortplanting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Genetische variatie</a:t>
            </a:r>
          </a:p>
          <a:p>
            <a:r>
              <a:rPr lang="nl-NL" dirty="0" smtClean="0"/>
              <a:t>Geslachtscellen</a:t>
            </a:r>
          </a:p>
          <a:p>
            <a:endParaRPr lang="nl-NL" dirty="0"/>
          </a:p>
        </p:txBody>
      </p:sp>
      <p:pic>
        <p:nvPicPr>
          <p:cNvPr id="4" name="Afbeelding 3" descr="bk-laughing-ba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789040"/>
            <a:ext cx="3816424" cy="2618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 descr="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933056"/>
            <a:ext cx="2825382" cy="24486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Genetische variatie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Nieuwe genotypen, dus fenotypen</a:t>
            </a:r>
          </a:p>
          <a:p>
            <a:r>
              <a:rPr lang="nl-NL" b="1" dirty="0" smtClean="0"/>
              <a:t>Recombinatie</a:t>
            </a:r>
            <a:endParaRPr lang="nl-NL" dirty="0" smtClean="0"/>
          </a:p>
          <a:p>
            <a:endParaRPr lang="nl-NL" b="1" dirty="0"/>
          </a:p>
        </p:txBody>
      </p:sp>
      <p:pic>
        <p:nvPicPr>
          <p:cNvPr id="4" name="Afbeelding 3" descr="asinglegen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388843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 descr="P1081679s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573016"/>
            <a:ext cx="3435478" cy="2535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Gelijke en ongelijke genen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Gelijke genen zijn </a:t>
            </a:r>
            <a:r>
              <a:rPr lang="nl-NL" b="1" dirty="0" smtClean="0"/>
              <a:t>identiek </a:t>
            </a:r>
            <a:r>
              <a:rPr lang="nl-NL" dirty="0" smtClean="0"/>
              <a:t>aan elkaar</a:t>
            </a:r>
          </a:p>
          <a:p>
            <a:r>
              <a:rPr lang="nl-NL" dirty="0" smtClean="0"/>
              <a:t>Ongelijke genen niet</a:t>
            </a:r>
          </a:p>
          <a:p>
            <a:endParaRPr lang="nl-NL" dirty="0"/>
          </a:p>
        </p:txBody>
      </p:sp>
      <p:pic>
        <p:nvPicPr>
          <p:cNvPr id="4" name="Afbeelding 3" descr="gene.jpg"/>
          <p:cNvPicPr>
            <a:picLocks noChangeAspect="1"/>
          </p:cNvPicPr>
          <p:nvPr/>
        </p:nvPicPr>
        <p:blipFill>
          <a:blip r:embed="rId2" cstate="print"/>
          <a:srcRect b="8068"/>
          <a:stretch>
            <a:fillRect/>
          </a:stretch>
        </p:blipFill>
        <p:spPr>
          <a:xfrm>
            <a:off x="683568" y="3284984"/>
            <a:ext cx="2827757" cy="2694930"/>
          </a:xfrm>
          <a:prstGeom prst="rect">
            <a:avLst/>
          </a:prstGeom>
        </p:spPr>
      </p:pic>
      <p:pic>
        <p:nvPicPr>
          <p:cNvPr id="5" name="Afbeelding 4" descr="vakdidactiek af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3" y="3384675"/>
            <a:ext cx="4032448" cy="28030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http://www.biologielessen.nl/stofwisseling/geslachtelijke-en-ongeslachtelijke-voortplanting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(informatie over mutaties hoef je niet te kennen)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53</Words>
  <Application>Microsoft Office PowerPoint</Application>
  <PresentationFormat>Diavoorstelling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Urban</vt:lpstr>
      <vt:lpstr>Geslachtelijke voortplanting</vt:lpstr>
      <vt:lpstr>Geslachtelijke voortplanting</vt:lpstr>
      <vt:lpstr>Genetische variatie</vt:lpstr>
      <vt:lpstr>Gelijke en ongelijke genen</vt:lpstr>
      <vt:lpstr>Filmpjes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Geslachtelijke voortplanting</dc:title>
  <dc:creator>RUMEYSA UYAR</dc:creator>
  <cp:lastModifiedBy>RUMEYSA UYAR</cp:lastModifiedBy>
  <cp:revision>5</cp:revision>
  <dcterms:created xsi:type="dcterms:W3CDTF">2016-03-18T20:38:07Z</dcterms:created>
  <dcterms:modified xsi:type="dcterms:W3CDTF">2016-03-18T21:23:40Z</dcterms:modified>
</cp:coreProperties>
</file>